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5" r:id="rId5"/>
    <p:sldId id="311" r:id="rId6"/>
    <p:sldId id="312" r:id="rId7"/>
    <p:sldId id="313" r:id="rId8"/>
    <p:sldId id="314" r:id="rId9"/>
    <p:sldId id="316" r:id="rId10"/>
    <p:sldId id="315" r:id="rId11"/>
  </p:sldIdLst>
  <p:sldSz cx="12188825" cy="6858000"/>
  <p:notesSz cx="6858000" cy="9144000"/>
  <p:custDataLst>
    <p:tags r:id="rId14"/>
  </p:custDataLst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56" autoAdjust="0"/>
    <p:restoredTop sz="94629" autoAdjust="0"/>
  </p:normalViewPr>
  <p:slideViewPr>
    <p:cSldViewPr showGuides="1">
      <p:cViewPr varScale="1">
        <p:scale>
          <a:sx n="127" d="100"/>
          <a:sy n="127" d="100"/>
        </p:scale>
        <p:origin x="328" y="17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9" d="100"/>
          <a:sy n="89" d="100"/>
        </p:scale>
        <p:origin x="375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115D25CC-CE2B-44FC-97DA-587FCC13922E}" type="datetime1">
              <a:rPr lang="de-DE" smtClean="0"/>
              <a:pPr algn="r" rtl="0"/>
              <a:t>06.12.20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de-DE" smtClean="0"/>
              <a:pPr algn="r" rtl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E832C949-ED9C-45D4-8A60-90C89D3B8584}" type="datetime1">
              <a:rPr lang="de-DE" smtClean="0"/>
              <a:pPr/>
              <a:t>06.12.20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/>
            </a:lvl1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189E67C-9D02-45EC-B214-7132036CA0E2}" type="datetime1">
              <a:rPr lang="de-DE" noProof="0" smtClean="0"/>
              <a:pPr/>
              <a:t>06.12.20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>
            <a:lvl1pPr>
              <a:defRPr/>
            </a:lvl1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70FAB6A-C057-4550-9260-DE7EF7F686AF}" type="datetime1">
              <a:rPr lang="de-DE" noProof="0" smtClean="0"/>
              <a:pPr/>
              <a:t>06.12.20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C3BEA5D-0888-4F93-8E94-34D310102D57}" type="datetime1">
              <a:rPr lang="de-DE" smtClean="0"/>
              <a:pPr/>
              <a:t>06.12.20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AC737EE-66BB-4D7F-898E-CF1D06F8E110}" type="datetime1">
              <a:rPr lang="de-DE" smtClean="0"/>
              <a:pPr/>
              <a:t>06.12.20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r>
              <a:rPr lang="de-DE" dirty="0"/>
              <a:t>​</a:t>
            </a:r>
            <a:fld id="{8B789056-64C5-46DE-95B1-DA257F473F68}" type="datetime1">
              <a:rPr lang="de-DE" smtClean="0"/>
              <a:pPr/>
              <a:t>06.12.20</a:t>
            </a:fld>
            <a:r>
              <a:rPr lang="de-DE" dirty="0"/>
              <a:t>​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0BFF739-A1FF-4B0F-A80D-4A7600AF59B6}" type="datetime1">
              <a:rPr lang="de-DE" noProof="0" smtClean="0"/>
              <a:pPr/>
              <a:t>06.12.20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9B1CAE9-9EFE-4152-8504-84F83B03DD44}" type="datetime1">
              <a:rPr lang="de-DE" smtClean="0"/>
              <a:pPr/>
              <a:t>06.12.20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6AF6054-D64A-4276-A67A-52D6E88FBE84}" type="datetime1">
              <a:rPr lang="de-DE" smtClean="0"/>
              <a:pPr/>
              <a:t>06.12.20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/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2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5374C35-0B4F-422D-B236-94C4FF2C6562}" type="datetime1">
              <a:rPr lang="de-DE" noProof="0" smtClean="0"/>
              <a:pPr/>
              <a:t>06.12.20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2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8041F81-F908-46F2-978C-0D5782D2F71E}" type="datetime1">
              <a:rPr lang="de-DE" noProof="0" smtClean="0"/>
              <a:pPr/>
              <a:t>06.12.20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68FAC-1E42-46E2-B290-2D4CF62A4174}" type="datetime1">
              <a:rPr lang="de-DE" smtClean="0"/>
              <a:pPr/>
              <a:t>06.12.20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" dirty="0" err="1"/>
              <a:t>ShopChain</a:t>
            </a:r>
            <a:endParaRPr lang="en-US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" dirty="0"/>
              <a:t>Smart </a:t>
            </a:r>
            <a:r>
              <a:rPr lang="de" dirty="0" err="1"/>
              <a:t>Contracts</a:t>
            </a:r>
            <a:r>
              <a:rPr lang="de" dirty="0"/>
              <a:t> Für </a:t>
            </a:r>
            <a:r>
              <a:rPr lang="de" dirty="0" err="1"/>
              <a:t>WebShops</a:t>
            </a:r>
            <a:endParaRPr lang="it-IT" dirty="0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A1EFD66-6C64-0E47-832E-2DAE6059257D}"/>
              </a:ext>
            </a:extLst>
          </p:cNvPr>
          <p:cNvSpPr txBox="1"/>
          <p:nvPr/>
        </p:nvSpPr>
        <p:spPr>
          <a:xfrm>
            <a:off x="1063521" y="5301208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/>
              <a:t>Marko Alten, Christian </a:t>
            </a:r>
            <a:r>
              <a:rPr lang="de-DE" i="1" dirty="0" err="1"/>
              <a:t>Enderle</a:t>
            </a:r>
            <a:r>
              <a:rPr lang="de-DE" i="1" dirty="0"/>
              <a:t>, Yannik Laufer, Jona Ruthardt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4AD860-5EE4-E34F-B04A-C3448274C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30317F-0A53-1A4C-B7DC-667781330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Plattform für Softwarekauf</a:t>
            </a:r>
          </a:p>
          <a:p>
            <a:r>
              <a:rPr lang="de-DE" dirty="0"/>
              <a:t>Klassische Lösungen:</a:t>
            </a:r>
          </a:p>
          <a:p>
            <a:pPr lvl="1"/>
            <a:r>
              <a:rPr lang="de-DE" dirty="0"/>
              <a:t>Lizenzschlüssel</a:t>
            </a:r>
          </a:p>
          <a:p>
            <a:pPr lvl="1"/>
            <a:r>
              <a:rPr lang="de-DE" dirty="0"/>
              <a:t>Lizenz einem Nutzerkonto zugeordnet</a:t>
            </a:r>
          </a:p>
          <a:p>
            <a:r>
              <a:rPr lang="de-DE" dirty="0"/>
              <a:t>Idee:</a:t>
            </a:r>
          </a:p>
          <a:p>
            <a:pPr lvl="1"/>
            <a:r>
              <a:rPr lang="de-DE" dirty="0"/>
              <a:t>Abwicklung des Softwarekaufs über Smart </a:t>
            </a:r>
            <a:r>
              <a:rPr lang="de-DE" dirty="0" err="1"/>
              <a:t>Contracts</a:t>
            </a:r>
            <a:endParaRPr lang="de-DE" dirty="0"/>
          </a:p>
          <a:p>
            <a:pPr lvl="1"/>
            <a:r>
              <a:rPr lang="de-DE" dirty="0"/>
              <a:t>Nutzung der Software nur bei geleisteter Zahlung</a:t>
            </a:r>
          </a:p>
          <a:p>
            <a:pPr lvl="1"/>
            <a:r>
              <a:rPr lang="de-DE" dirty="0"/>
              <a:t>Ermöglichung von Zahlung innerhalb bestimmter Zeitfrist</a:t>
            </a:r>
          </a:p>
          <a:p>
            <a:r>
              <a:rPr lang="de-DE" dirty="0"/>
              <a:t>Ziele: einfacher, effizienter und sichererer Softwarekauf</a:t>
            </a:r>
          </a:p>
        </p:txBody>
      </p:sp>
    </p:spTree>
    <p:extLst>
      <p:ext uri="{BB962C8B-B14F-4D97-AF65-F5344CB8AC3E}">
        <p14:creationId xmlns:p14="http://schemas.microsoft.com/office/powerpoint/2010/main" val="1005851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4AD860-5EE4-E34F-B04A-C3448274C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Lösungsarchitektur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30317F-0A53-1A4C-B7DC-667781330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Drei verschiedene Parteien:</a:t>
            </a:r>
          </a:p>
          <a:p>
            <a:pPr lvl="1"/>
            <a:r>
              <a:rPr lang="de-DE" dirty="0"/>
              <a:t>Service Customer</a:t>
            </a:r>
          </a:p>
          <a:p>
            <a:pPr lvl="1"/>
            <a:r>
              <a:rPr lang="de-DE" dirty="0" err="1"/>
              <a:t>Blockchain</a:t>
            </a:r>
            <a:endParaRPr lang="de-DE" dirty="0"/>
          </a:p>
          <a:p>
            <a:pPr lvl="1"/>
            <a:r>
              <a:rPr lang="de-DE" dirty="0"/>
              <a:t>Service Shop</a:t>
            </a:r>
          </a:p>
          <a:p>
            <a:r>
              <a:rPr lang="de-DE" dirty="0"/>
              <a:t>Produkt-Klasse: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C2D9BE2-58C4-9B44-8104-A57D8083A13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078188" y="3645024"/>
            <a:ext cx="2388260" cy="295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721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886CE58E-9B4A-9E49-8E3E-2E55F26468E1}"/>
              </a:ext>
            </a:extLst>
          </p:cNvPr>
          <p:cNvSpPr/>
          <p:nvPr/>
        </p:nvSpPr>
        <p:spPr>
          <a:xfrm>
            <a:off x="1629916" y="1916832"/>
            <a:ext cx="7956375" cy="44847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4AD860-5EE4-E34F-B04A-C3448274C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Lösungsarchitektur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2FD6E155-1B64-E64A-BE79-56402942F87E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9" b="59482"/>
          <a:stretch/>
        </p:blipFill>
        <p:spPr bwMode="auto">
          <a:xfrm>
            <a:off x="1629916" y="1916832"/>
            <a:ext cx="8230235" cy="44043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4261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886CE58E-9B4A-9E49-8E3E-2E55F26468E1}"/>
              </a:ext>
            </a:extLst>
          </p:cNvPr>
          <p:cNvSpPr/>
          <p:nvPr/>
        </p:nvSpPr>
        <p:spPr>
          <a:xfrm>
            <a:off x="1629916" y="1916832"/>
            <a:ext cx="7956375" cy="44847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14AD860-5EE4-E34F-B04A-C3448274C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Lösungsarchitektur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CB15751-1AD3-CA42-9FD1-56C3745BA707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665" b="1049"/>
          <a:stretch/>
        </p:blipFill>
        <p:spPr bwMode="auto">
          <a:xfrm>
            <a:off x="1371259" y="1906724"/>
            <a:ext cx="8035521" cy="45049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93975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32BF4-2EA5-8547-BAA0-7EB39274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52" y="3140968"/>
            <a:ext cx="8692399" cy="2819400"/>
          </a:xfrm>
        </p:spPr>
        <p:txBody>
          <a:bodyPr>
            <a:normAutofit/>
          </a:bodyPr>
          <a:lstStyle/>
          <a:p>
            <a:r>
              <a:rPr lang="de-DE" sz="72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94034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4AD860-5EE4-E34F-B04A-C3448274C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30317F-0A53-1A4C-B7DC-667781330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Technische Umsetzung des Konzeptes möglich</a:t>
            </a:r>
          </a:p>
          <a:p>
            <a:r>
              <a:rPr lang="de-DE" dirty="0" err="1"/>
              <a:t>PoC</a:t>
            </a:r>
            <a:r>
              <a:rPr lang="de-DE" dirty="0"/>
              <a:t> zeigt Potential von </a:t>
            </a:r>
            <a:r>
              <a:rPr lang="de-DE" dirty="0" err="1"/>
              <a:t>Blockchain</a:t>
            </a:r>
            <a:r>
              <a:rPr lang="de-DE" dirty="0"/>
              <a:t>-Lösung</a:t>
            </a:r>
          </a:p>
          <a:p>
            <a:r>
              <a:rPr lang="de-DE" dirty="0"/>
              <a:t>Vorteile der </a:t>
            </a:r>
            <a:r>
              <a:rPr lang="de-DE" dirty="0" err="1"/>
              <a:t>Blockchain</a:t>
            </a:r>
            <a:r>
              <a:rPr lang="de-DE" dirty="0"/>
              <a:t>-Lösung:</a:t>
            </a:r>
          </a:p>
          <a:p>
            <a:pPr lvl="1"/>
            <a:r>
              <a:rPr lang="de-DE" dirty="0"/>
              <a:t>Sicherer für alle Parteien</a:t>
            </a:r>
          </a:p>
          <a:p>
            <a:pPr lvl="1"/>
            <a:r>
              <a:rPr lang="de-DE" dirty="0"/>
              <a:t>Einfache Handhabung ohne Nutzerkonten</a:t>
            </a:r>
          </a:p>
          <a:p>
            <a:r>
              <a:rPr lang="de-DE" dirty="0"/>
              <a:t>TODOs:</a:t>
            </a:r>
          </a:p>
          <a:p>
            <a:pPr lvl="1"/>
            <a:r>
              <a:rPr lang="de-DE" dirty="0"/>
              <a:t>Übertragung der Lizenzen auf andere Nutzer</a:t>
            </a:r>
          </a:p>
          <a:p>
            <a:pPr lvl="1"/>
            <a:r>
              <a:rPr lang="de-DE" dirty="0"/>
              <a:t>Auszahlen des Geldes aus </a:t>
            </a:r>
            <a:r>
              <a:rPr lang="de-DE" dirty="0" err="1"/>
              <a:t>Blockchain</a:t>
            </a:r>
            <a:r>
              <a:rPr lang="de-DE" dirty="0"/>
              <a:t> an Softwareanbieter</a:t>
            </a:r>
          </a:p>
        </p:txBody>
      </p:sp>
    </p:spTree>
    <p:extLst>
      <p:ext uri="{BB962C8B-B14F-4D97-AF65-F5344CB8AC3E}">
        <p14:creationId xmlns:p14="http://schemas.microsoft.com/office/powerpoint/2010/main" val="158842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er blauer Tunnel 16 x 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906_TF02895261_TF02895261.potx" id="{2AB7ECFD-3DD1-437A-800A-4010CF699F01}" vid="{7CC23B45-6F2F-47A4-B56E-506F3FC28B8A}"/>
    </a:ext>
  </a:extLst>
</a:theme>
</file>

<file path=ppt/theme/theme2.xml><?xml version="1.0" encoding="utf-8"?>
<a:theme xmlns:a="http://schemas.openxmlformats.org/drawingml/2006/main" name="Office-Design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Digitaler blauer Tunnel 16 x 9</Template>
  <TotalTime>0</TotalTime>
  <Words>113</Words>
  <Application>Microsoft Macintosh PowerPoint</Application>
  <PresentationFormat>Benutzerdefiniert</PresentationFormat>
  <Paragraphs>31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0" baseType="lpstr">
      <vt:lpstr>Arial</vt:lpstr>
      <vt:lpstr>Corbel</vt:lpstr>
      <vt:lpstr>Digitaler blauer Tunnel 16 x 9</vt:lpstr>
      <vt:lpstr>ShopChain</vt:lpstr>
      <vt:lpstr>Problemstellung</vt:lpstr>
      <vt:lpstr>Lösungsarchitektur</vt:lpstr>
      <vt:lpstr>Lösungsarchitektur</vt:lpstr>
      <vt:lpstr>Lösungsarchitektur</vt:lpstr>
      <vt:lpstr>Live Demo</vt:lpstr>
      <vt:lpstr>Fazit und Ausblick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 Ruthardt</dc:creator>
  <cp:lastModifiedBy/>
  <cp:revision>1</cp:revision>
  <dcterms:created xsi:type="dcterms:W3CDTF">2020-12-05T09:11:06Z</dcterms:created>
  <dcterms:modified xsi:type="dcterms:W3CDTF">2020-12-07T10:01:41Z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